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47"/>
  </p:notesMasterIdLst>
  <p:handoutMasterIdLst>
    <p:handoutMasterId r:id="rId48"/>
  </p:handoutMasterIdLst>
  <p:sldIdLst>
    <p:sldId id="353" r:id="rId7"/>
    <p:sldId id="358" r:id="rId8"/>
    <p:sldId id="258" r:id="rId9"/>
    <p:sldId id="259" r:id="rId10"/>
    <p:sldId id="268" r:id="rId11"/>
    <p:sldId id="371" r:id="rId12"/>
    <p:sldId id="263" r:id="rId13"/>
    <p:sldId id="266" r:id="rId14"/>
    <p:sldId id="269" r:id="rId15"/>
    <p:sldId id="270" r:id="rId16"/>
    <p:sldId id="271" r:id="rId17"/>
    <p:sldId id="272" r:id="rId18"/>
    <p:sldId id="273" r:id="rId19"/>
    <p:sldId id="279" r:id="rId20"/>
    <p:sldId id="302" r:id="rId21"/>
    <p:sldId id="275" r:id="rId22"/>
    <p:sldId id="281" r:id="rId23"/>
    <p:sldId id="283" r:id="rId24"/>
    <p:sldId id="282" r:id="rId25"/>
    <p:sldId id="284" r:id="rId26"/>
    <p:sldId id="276" r:id="rId27"/>
    <p:sldId id="285" r:id="rId28"/>
    <p:sldId id="287" r:id="rId29"/>
    <p:sldId id="297" r:id="rId30"/>
    <p:sldId id="289" r:id="rId31"/>
    <p:sldId id="286" r:id="rId32"/>
    <p:sldId id="290" r:id="rId33"/>
    <p:sldId id="277" r:id="rId34"/>
    <p:sldId id="291" r:id="rId35"/>
    <p:sldId id="295" r:id="rId36"/>
    <p:sldId id="294" r:id="rId37"/>
    <p:sldId id="293" r:id="rId38"/>
    <p:sldId id="296" r:id="rId39"/>
    <p:sldId id="292" r:id="rId40"/>
    <p:sldId id="278" r:id="rId41"/>
    <p:sldId id="298" r:id="rId42"/>
    <p:sldId id="299" r:id="rId43"/>
    <p:sldId id="300" r:id="rId44"/>
    <p:sldId id="274" r:id="rId45"/>
    <p:sldId id="370" r:id="rId4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AA"/>
    <a:srgbClr val="FCBF00"/>
    <a:srgbClr val="2B2F2F"/>
    <a:srgbClr val="134056"/>
    <a:srgbClr val="222222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5497" autoAdjust="0"/>
  </p:normalViewPr>
  <p:slideViewPr>
    <p:cSldViewPr snapToGrid="0">
      <p:cViewPr varScale="1">
        <p:scale>
          <a:sx n="68" d="100"/>
          <a:sy n="68" d="100"/>
        </p:scale>
        <p:origin x="1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time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reliability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Prep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Clean and k8s-clean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Delete all images with application in k8s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Warmup with Taurus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 application to k8s</a:t>
            </a:r>
            <a:endParaRPr lang="en-US" b="1" dirty="0"/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All application </a:t>
            </a:r>
            <a:r>
              <a:rPr lang="en-US" b="0" dirty="0" err="1"/>
              <a:t>healths</a:t>
            </a:r>
            <a:r>
              <a:rPr lang="en-US" b="0" dirty="0"/>
              <a:t> </a:t>
            </a:r>
            <a:r>
              <a:rPr lang="en-US" b="0"/>
              <a:t>(passive and probing).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Envoy and </a:t>
            </a:r>
            <a:r>
              <a:rPr lang="en-US" b="0" dirty="0" err="1"/>
              <a:t>Traefik</a:t>
            </a:r>
            <a:r>
              <a:rPr lang="en-US" b="0" dirty="0"/>
              <a:t> monitoring capabilities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Deployment control with </a:t>
            </a:r>
            <a:r>
              <a:rPr lang="en-US" b="0" dirty="0" err="1"/>
              <a:t>minikube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2" y="4767263"/>
            <a:ext cx="800100" cy="2817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99248"/>
            <a:ext cx="409741" cy="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  <p:sldLayoutId id="2147483749" r:id="rId41"/>
    <p:sldLayoutId id="2147483750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2775583" y="779040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536067" y="3137340"/>
            <a:ext cx="188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RESTART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3179404" y="3193200"/>
            <a:ext cx="188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TRAFFIC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SHAPING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067811" y="4047871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ALERTING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4673147" y="4109276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SCALING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5497233" y="3372838"/>
            <a:ext cx="323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DEPLOYMENTS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386591" y="883645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542925" y="488772"/>
            <a:ext cx="3535911" cy="4347547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6442610" y="512939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4138814" y="1722944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6336126" y="294085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4328404" y="389107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6491685" y="3069508"/>
            <a:ext cx="215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DEFAULTS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545663" y="1634818"/>
            <a:ext cx="18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RETRIES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5751005" y="4099469"/>
            <a:ext cx="23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FALLBACKS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6441211" y="1559395"/>
            <a:ext cx="215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BREAKER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893313" y="3892300"/>
            <a:ext cx="219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TIMEOUTS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647621" y="2872702"/>
            <a:ext cx="363285" cy="1675912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428554" y="1957984"/>
            <a:ext cx="1538831" cy="1121762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2383" y="2159560"/>
            <a:ext cx="1538828" cy="836103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51458" y="3392674"/>
            <a:ext cx="1440227" cy="148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359" y="3762816"/>
            <a:ext cx="1029646" cy="65981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3585802" y="974086"/>
            <a:ext cx="2657475" cy="31953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2902298" y="2154179"/>
            <a:ext cx="531924" cy="514953"/>
          </a:xfrm>
          <a:prstGeom prst="noSmoking">
            <a:avLst>
              <a:gd name="adj" fmla="val 8559"/>
            </a:avLst>
          </a:prstGeom>
          <a:solidFill>
            <a:srgbClr val="007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5486015" y="2180465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5599441" y="3028111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5092791" y="3762816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400050"/>
            <a:ext cx="5214938" cy="4343400"/>
          </a:xfrm>
          <a:custGeom>
            <a:avLst/>
            <a:gdLst>
              <a:gd name="connsiteX0" fmla="*/ 0 w 5214938"/>
              <a:gd name="connsiteY0" fmla="*/ 723914 h 4343400"/>
              <a:gd name="connsiteX1" fmla="*/ 723914 w 5214938"/>
              <a:gd name="connsiteY1" fmla="*/ 0 h 4343400"/>
              <a:gd name="connsiteX2" fmla="*/ 1276423 w 5214938"/>
              <a:gd name="connsiteY2" fmla="*/ 0 h 4343400"/>
              <a:gd name="connsiteX3" fmla="*/ 1828933 w 5214938"/>
              <a:gd name="connsiteY3" fmla="*/ 0 h 4343400"/>
              <a:gd name="connsiteX4" fmla="*/ 2494456 w 5214938"/>
              <a:gd name="connsiteY4" fmla="*/ 0 h 4343400"/>
              <a:gd name="connsiteX5" fmla="*/ 3046965 w 5214938"/>
              <a:gd name="connsiteY5" fmla="*/ 0 h 4343400"/>
              <a:gd name="connsiteX6" fmla="*/ 3561804 w 5214938"/>
              <a:gd name="connsiteY6" fmla="*/ 0 h 4343400"/>
              <a:gd name="connsiteX7" fmla="*/ 4491024 w 5214938"/>
              <a:gd name="connsiteY7" fmla="*/ 0 h 4343400"/>
              <a:gd name="connsiteX8" fmla="*/ 5214938 w 5214938"/>
              <a:gd name="connsiteY8" fmla="*/ 723914 h 4343400"/>
              <a:gd name="connsiteX9" fmla="*/ 5214938 w 5214938"/>
              <a:gd name="connsiteY9" fmla="*/ 1303028 h 4343400"/>
              <a:gd name="connsiteX10" fmla="*/ 5214938 w 5214938"/>
              <a:gd name="connsiteY10" fmla="*/ 1824231 h 4343400"/>
              <a:gd name="connsiteX11" fmla="*/ 5214938 w 5214938"/>
              <a:gd name="connsiteY11" fmla="*/ 2345434 h 4343400"/>
              <a:gd name="connsiteX12" fmla="*/ 5214938 w 5214938"/>
              <a:gd name="connsiteY12" fmla="*/ 2895593 h 4343400"/>
              <a:gd name="connsiteX13" fmla="*/ 5214938 w 5214938"/>
              <a:gd name="connsiteY13" fmla="*/ 3619486 h 4343400"/>
              <a:gd name="connsiteX14" fmla="*/ 4491024 w 5214938"/>
              <a:gd name="connsiteY14" fmla="*/ 4343400 h 4343400"/>
              <a:gd name="connsiteX15" fmla="*/ 3787830 w 5214938"/>
              <a:gd name="connsiteY15" fmla="*/ 4343400 h 4343400"/>
              <a:gd name="connsiteX16" fmla="*/ 3159978 w 5214938"/>
              <a:gd name="connsiteY16" fmla="*/ 4343400 h 4343400"/>
              <a:gd name="connsiteX17" fmla="*/ 2645140 w 5214938"/>
              <a:gd name="connsiteY17" fmla="*/ 4343400 h 4343400"/>
              <a:gd name="connsiteX18" fmla="*/ 2092631 w 5214938"/>
              <a:gd name="connsiteY18" fmla="*/ 4343400 h 4343400"/>
              <a:gd name="connsiteX19" fmla="*/ 1427108 w 5214938"/>
              <a:gd name="connsiteY19" fmla="*/ 4343400 h 4343400"/>
              <a:gd name="connsiteX20" fmla="*/ 723914 w 5214938"/>
              <a:gd name="connsiteY20" fmla="*/ 4343400 h 4343400"/>
              <a:gd name="connsiteX21" fmla="*/ 0 w 5214938"/>
              <a:gd name="connsiteY21" fmla="*/ 3619486 h 4343400"/>
              <a:gd name="connsiteX22" fmla="*/ 0 w 5214938"/>
              <a:gd name="connsiteY22" fmla="*/ 2982460 h 4343400"/>
              <a:gd name="connsiteX23" fmla="*/ 0 w 5214938"/>
              <a:gd name="connsiteY23" fmla="*/ 2374390 h 4343400"/>
              <a:gd name="connsiteX24" fmla="*/ 0 w 5214938"/>
              <a:gd name="connsiteY24" fmla="*/ 1737364 h 4343400"/>
              <a:gd name="connsiteX25" fmla="*/ 0 w 5214938"/>
              <a:gd name="connsiteY25" fmla="*/ 723914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14938" h="4343400" extrusionOk="0">
                <a:moveTo>
                  <a:pt x="0" y="723914"/>
                </a:moveTo>
                <a:cubicBezTo>
                  <a:pt x="12459" y="278093"/>
                  <a:pt x="377551" y="-33824"/>
                  <a:pt x="723914" y="0"/>
                </a:cubicBezTo>
                <a:cubicBezTo>
                  <a:pt x="857346" y="18181"/>
                  <a:pt x="1129742" y="1908"/>
                  <a:pt x="1276423" y="0"/>
                </a:cubicBezTo>
                <a:cubicBezTo>
                  <a:pt x="1423104" y="-1908"/>
                  <a:pt x="1582389" y="25336"/>
                  <a:pt x="1828933" y="0"/>
                </a:cubicBezTo>
                <a:cubicBezTo>
                  <a:pt x="2075477" y="-25336"/>
                  <a:pt x="2297930" y="22293"/>
                  <a:pt x="2494456" y="0"/>
                </a:cubicBezTo>
                <a:cubicBezTo>
                  <a:pt x="2690982" y="-22293"/>
                  <a:pt x="2870180" y="4255"/>
                  <a:pt x="3046965" y="0"/>
                </a:cubicBezTo>
                <a:cubicBezTo>
                  <a:pt x="3223750" y="-4255"/>
                  <a:pt x="3447902" y="-7651"/>
                  <a:pt x="3561804" y="0"/>
                </a:cubicBezTo>
                <a:cubicBezTo>
                  <a:pt x="3675706" y="7651"/>
                  <a:pt x="4221369" y="910"/>
                  <a:pt x="4491024" y="0"/>
                </a:cubicBezTo>
                <a:cubicBezTo>
                  <a:pt x="4878783" y="69761"/>
                  <a:pt x="5184905" y="333507"/>
                  <a:pt x="5214938" y="723914"/>
                </a:cubicBezTo>
                <a:cubicBezTo>
                  <a:pt x="5198014" y="914203"/>
                  <a:pt x="5214396" y="1062982"/>
                  <a:pt x="5214938" y="1303028"/>
                </a:cubicBezTo>
                <a:cubicBezTo>
                  <a:pt x="5215480" y="1543074"/>
                  <a:pt x="5219531" y="1640179"/>
                  <a:pt x="5214938" y="1824231"/>
                </a:cubicBezTo>
                <a:cubicBezTo>
                  <a:pt x="5210345" y="2008283"/>
                  <a:pt x="5207660" y="2211726"/>
                  <a:pt x="5214938" y="2345434"/>
                </a:cubicBezTo>
                <a:cubicBezTo>
                  <a:pt x="5222216" y="2479142"/>
                  <a:pt x="5200336" y="2696626"/>
                  <a:pt x="5214938" y="2895593"/>
                </a:cubicBezTo>
                <a:cubicBezTo>
                  <a:pt x="5229540" y="3094560"/>
                  <a:pt x="5222965" y="3359264"/>
                  <a:pt x="5214938" y="3619486"/>
                </a:cubicBezTo>
                <a:cubicBezTo>
                  <a:pt x="5303163" y="3994920"/>
                  <a:pt x="4801923" y="4316479"/>
                  <a:pt x="4491024" y="4343400"/>
                </a:cubicBezTo>
                <a:cubicBezTo>
                  <a:pt x="4166048" y="4313643"/>
                  <a:pt x="4003071" y="4317045"/>
                  <a:pt x="3787830" y="4343400"/>
                </a:cubicBezTo>
                <a:cubicBezTo>
                  <a:pt x="3572589" y="4369755"/>
                  <a:pt x="3420614" y="4344937"/>
                  <a:pt x="3159978" y="4343400"/>
                </a:cubicBezTo>
                <a:cubicBezTo>
                  <a:pt x="2899342" y="4341863"/>
                  <a:pt x="2783818" y="4325628"/>
                  <a:pt x="2645140" y="4343400"/>
                </a:cubicBezTo>
                <a:cubicBezTo>
                  <a:pt x="2506462" y="4361172"/>
                  <a:pt x="2248828" y="4365985"/>
                  <a:pt x="2092631" y="4343400"/>
                </a:cubicBezTo>
                <a:cubicBezTo>
                  <a:pt x="1936434" y="4320815"/>
                  <a:pt x="1563676" y="4359913"/>
                  <a:pt x="1427108" y="4343400"/>
                </a:cubicBezTo>
                <a:cubicBezTo>
                  <a:pt x="1290540" y="4326887"/>
                  <a:pt x="893993" y="4310149"/>
                  <a:pt x="723914" y="4343400"/>
                </a:cubicBezTo>
                <a:cubicBezTo>
                  <a:pt x="357694" y="4374470"/>
                  <a:pt x="-49453" y="4083698"/>
                  <a:pt x="0" y="3619486"/>
                </a:cubicBezTo>
                <a:cubicBezTo>
                  <a:pt x="-8270" y="3331035"/>
                  <a:pt x="2106" y="3181904"/>
                  <a:pt x="0" y="2982460"/>
                </a:cubicBezTo>
                <a:cubicBezTo>
                  <a:pt x="-2106" y="2783016"/>
                  <a:pt x="1094" y="2648187"/>
                  <a:pt x="0" y="2374390"/>
                </a:cubicBezTo>
                <a:cubicBezTo>
                  <a:pt x="-1094" y="2100593"/>
                  <a:pt x="-25884" y="2013196"/>
                  <a:pt x="0" y="1737364"/>
                </a:cubicBezTo>
                <a:cubicBezTo>
                  <a:pt x="25884" y="1461532"/>
                  <a:pt x="47279" y="1110410"/>
                  <a:pt x="0" y="723914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9"/>
          <a:stretch/>
        </p:blipFill>
        <p:spPr bwMode="auto">
          <a:xfrm>
            <a:off x="1102132" y="2678339"/>
            <a:ext cx="1370780" cy="12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1"/>
          <a:stretch/>
        </p:blipFill>
        <p:spPr bwMode="auto">
          <a:xfrm>
            <a:off x="5905827" y="287484"/>
            <a:ext cx="1775570" cy="1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67" y="3791962"/>
            <a:ext cx="1332350" cy="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 bwMode="auto">
          <a:xfrm>
            <a:off x="4352349" y="3587450"/>
            <a:ext cx="1917973" cy="10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190104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633395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CPU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RAM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Network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Disk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2910588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89B70B-A411-44CE-9E72-50920ED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04" y="811159"/>
            <a:ext cx="1180603" cy="94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2372906" y="1282688"/>
            <a:ext cx="1128488" cy="107465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340837" y="2357342"/>
            <a:ext cx="1160557" cy="11243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348821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1122189"/>
            <a:ext cx="5214938" cy="2899122"/>
          </a:xfrm>
          <a:custGeom>
            <a:avLst/>
            <a:gdLst>
              <a:gd name="connsiteX0" fmla="*/ 0 w 5214938"/>
              <a:gd name="connsiteY0" fmla="*/ 483197 h 2899122"/>
              <a:gd name="connsiteX1" fmla="*/ 483197 w 5214938"/>
              <a:gd name="connsiteY1" fmla="*/ 0 h 2899122"/>
              <a:gd name="connsiteX2" fmla="*/ 1005161 w 5214938"/>
              <a:gd name="connsiteY2" fmla="*/ 0 h 2899122"/>
              <a:gd name="connsiteX3" fmla="*/ 1527125 w 5214938"/>
              <a:gd name="connsiteY3" fmla="*/ 0 h 2899122"/>
              <a:gd name="connsiteX4" fmla="*/ 2176545 w 5214938"/>
              <a:gd name="connsiteY4" fmla="*/ 0 h 2899122"/>
              <a:gd name="connsiteX5" fmla="*/ 2698509 w 5214938"/>
              <a:gd name="connsiteY5" fmla="*/ 0 h 2899122"/>
              <a:gd name="connsiteX6" fmla="*/ 3177988 w 5214938"/>
              <a:gd name="connsiteY6" fmla="*/ 0 h 2899122"/>
              <a:gd name="connsiteX7" fmla="*/ 3742437 w 5214938"/>
              <a:gd name="connsiteY7" fmla="*/ 0 h 2899122"/>
              <a:gd name="connsiteX8" fmla="*/ 4731741 w 5214938"/>
              <a:gd name="connsiteY8" fmla="*/ 0 h 2899122"/>
              <a:gd name="connsiteX9" fmla="*/ 5214938 w 5214938"/>
              <a:gd name="connsiteY9" fmla="*/ 483197 h 2899122"/>
              <a:gd name="connsiteX10" fmla="*/ 5214938 w 5214938"/>
              <a:gd name="connsiteY10" fmla="*/ 1166094 h 2899122"/>
              <a:gd name="connsiteX11" fmla="*/ 5214938 w 5214938"/>
              <a:gd name="connsiteY11" fmla="*/ 1771682 h 2899122"/>
              <a:gd name="connsiteX12" fmla="*/ 5214938 w 5214938"/>
              <a:gd name="connsiteY12" fmla="*/ 2415925 h 2899122"/>
              <a:gd name="connsiteX13" fmla="*/ 4731741 w 5214938"/>
              <a:gd name="connsiteY13" fmla="*/ 2899122 h 2899122"/>
              <a:gd name="connsiteX14" fmla="*/ 4252262 w 5214938"/>
              <a:gd name="connsiteY14" fmla="*/ 2899122 h 2899122"/>
              <a:gd name="connsiteX15" fmla="*/ 3687813 w 5214938"/>
              <a:gd name="connsiteY15" fmla="*/ 2899122 h 2899122"/>
              <a:gd name="connsiteX16" fmla="*/ 3080878 w 5214938"/>
              <a:gd name="connsiteY16" fmla="*/ 2899122 h 2899122"/>
              <a:gd name="connsiteX17" fmla="*/ 2601400 w 5214938"/>
              <a:gd name="connsiteY17" fmla="*/ 2899122 h 2899122"/>
              <a:gd name="connsiteX18" fmla="*/ 2079436 w 5214938"/>
              <a:gd name="connsiteY18" fmla="*/ 2899122 h 2899122"/>
              <a:gd name="connsiteX19" fmla="*/ 1430015 w 5214938"/>
              <a:gd name="connsiteY19" fmla="*/ 2899122 h 2899122"/>
              <a:gd name="connsiteX20" fmla="*/ 483197 w 5214938"/>
              <a:gd name="connsiteY20" fmla="*/ 2899122 h 2899122"/>
              <a:gd name="connsiteX21" fmla="*/ 0 w 5214938"/>
              <a:gd name="connsiteY21" fmla="*/ 2415925 h 2899122"/>
              <a:gd name="connsiteX22" fmla="*/ 0 w 5214938"/>
              <a:gd name="connsiteY22" fmla="*/ 1733028 h 2899122"/>
              <a:gd name="connsiteX23" fmla="*/ 0 w 5214938"/>
              <a:gd name="connsiteY23" fmla="*/ 1069458 h 2899122"/>
              <a:gd name="connsiteX24" fmla="*/ 0 w 5214938"/>
              <a:gd name="connsiteY24" fmla="*/ 483197 h 289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4938" h="2899122" extrusionOk="0">
                <a:moveTo>
                  <a:pt x="0" y="483197"/>
                </a:moveTo>
                <a:cubicBezTo>
                  <a:pt x="2726" y="206265"/>
                  <a:pt x="272621" y="-35622"/>
                  <a:pt x="483197" y="0"/>
                </a:cubicBezTo>
                <a:cubicBezTo>
                  <a:pt x="710327" y="-9694"/>
                  <a:pt x="763251" y="-21904"/>
                  <a:pt x="1005161" y="0"/>
                </a:cubicBezTo>
                <a:cubicBezTo>
                  <a:pt x="1247071" y="21904"/>
                  <a:pt x="1386391" y="-25584"/>
                  <a:pt x="1527125" y="0"/>
                </a:cubicBezTo>
                <a:cubicBezTo>
                  <a:pt x="1667859" y="25584"/>
                  <a:pt x="2031846" y="-14507"/>
                  <a:pt x="2176545" y="0"/>
                </a:cubicBezTo>
                <a:cubicBezTo>
                  <a:pt x="2321244" y="14507"/>
                  <a:pt x="2528721" y="7588"/>
                  <a:pt x="2698509" y="0"/>
                </a:cubicBezTo>
                <a:cubicBezTo>
                  <a:pt x="2868297" y="-7588"/>
                  <a:pt x="3030310" y="-19095"/>
                  <a:pt x="3177988" y="0"/>
                </a:cubicBezTo>
                <a:cubicBezTo>
                  <a:pt x="3325666" y="19095"/>
                  <a:pt x="3568794" y="27718"/>
                  <a:pt x="3742437" y="0"/>
                </a:cubicBezTo>
                <a:cubicBezTo>
                  <a:pt x="3916080" y="-27718"/>
                  <a:pt x="4469663" y="38224"/>
                  <a:pt x="4731741" y="0"/>
                </a:cubicBezTo>
                <a:cubicBezTo>
                  <a:pt x="4988934" y="4439"/>
                  <a:pt x="5204915" y="206579"/>
                  <a:pt x="5214938" y="483197"/>
                </a:cubicBezTo>
                <a:cubicBezTo>
                  <a:pt x="5239745" y="654856"/>
                  <a:pt x="5222361" y="890713"/>
                  <a:pt x="5214938" y="1166094"/>
                </a:cubicBezTo>
                <a:cubicBezTo>
                  <a:pt x="5207515" y="1441475"/>
                  <a:pt x="5202830" y="1589105"/>
                  <a:pt x="5214938" y="1771682"/>
                </a:cubicBezTo>
                <a:cubicBezTo>
                  <a:pt x="5227046" y="1954259"/>
                  <a:pt x="5201688" y="2140637"/>
                  <a:pt x="5214938" y="2415925"/>
                </a:cubicBezTo>
                <a:cubicBezTo>
                  <a:pt x="5253687" y="2681543"/>
                  <a:pt x="4980525" y="2866597"/>
                  <a:pt x="4731741" y="2899122"/>
                </a:cubicBezTo>
                <a:cubicBezTo>
                  <a:pt x="4569232" y="2918516"/>
                  <a:pt x="4420901" y="2898504"/>
                  <a:pt x="4252262" y="2899122"/>
                </a:cubicBezTo>
                <a:cubicBezTo>
                  <a:pt x="4083623" y="2899740"/>
                  <a:pt x="3941224" y="2897086"/>
                  <a:pt x="3687813" y="2899122"/>
                </a:cubicBezTo>
                <a:cubicBezTo>
                  <a:pt x="3434402" y="2901158"/>
                  <a:pt x="3372629" y="2895704"/>
                  <a:pt x="3080878" y="2899122"/>
                </a:cubicBezTo>
                <a:cubicBezTo>
                  <a:pt x="2789128" y="2902540"/>
                  <a:pt x="2783025" y="2891897"/>
                  <a:pt x="2601400" y="2899122"/>
                </a:cubicBezTo>
                <a:cubicBezTo>
                  <a:pt x="2419775" y="2906347"/>
                  <a:pt x="2185371" y="2882890"/>
                  <a:pt x="2079436" y="2899122"/>
                </a:cubicBezTo>
                <a:cubicBezTo>
                  <a:pt x="1973501" y="2915354"/>
                  <a:pt x="1633246" y="2874291"/>
                  <a:pt x="1430015" y="2899122"/>
                </a:cubicBezTo>
                <a:cubicBezTo>
                  <a:pt x="1226784" y="2923953"/>
                  <a:pt x="756884" y="2862433"/>
                  <a:pt x="483197" y="2899122"/>
                </a:cubicBezTo>
                <a:cubicBezTo>
                  <a:pt x="245464" y="2926068"/>
                  <a:pt x="-9737" y="2695468"/>
                  <a:pt x="0" y="2415925"/>
                </a:cubicBezTo>
                <a:cubicBezTo>
                  <a:pt x="-25976" y="2191709"/>
                  <a:pt x="32203" y="1950680"/>
                  <a:pt x="0" y="1733028"/>
                </a:cubicBezTo>
                <a:cubicBezTo>
                  <a:pt x="-32203" y="1515376"/>
                  <a:pt x="11633" y="1320071"/>
                  <a:pt x="0" y="1069458"/>
                </a:cubicBezTo>
                <a:cubicBezTo>
                  <a:pt x="-11633" y="818845"/>
                  <a:pt x="24295" y="653231"/>
                  <a:pt x="0" y="483197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2143621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875973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CPU</a:t>
                </a:r>
                <a:endParaRPr lang="en-US" sz="300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RAM</a:t>
                </a:r>
                <a:endParaRPr lang="en-US" sz="300" b="1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Disk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3153166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1879644" y="2006938"/>
            <a:ext cx="1139793" cy="54142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591400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79644" y="2599920"/>
            <a:ext cx="1621750" cy="521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50354"/>
            <a:ext cx="1428750" cy="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01" y="1058190"/>
            <a:ext cx="2509967" cy="166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1" y="2973388"/>
            <a:ext cx="7486016" cy="59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6" y="3894982"/>
            <a:ext cx="8388305" cy="62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4" y="1773171"/>
            <a:ext cx="4191215" cy="2200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3" y="1768408"/>
            <a:ext cx="4195979" cy="220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492805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5m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4994744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1m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2133171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4712123" y="257175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48679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dive into health checks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ORESZTESZ MARGARITISZ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10" y="981869"/>
            <a:ext cx="4550195" cy="3179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5" y="2078878"/>
            <a:ext cx="5134231" cy="23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5511306" y="3272485"/>
            <a:ext cx="809617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1"/>
          <a:stretch/>
        </p:blipFill>
        <p:spPr bwMode="auto">
          <a:xfrm>
            <a:off x="6968935" y="881217"/>
            <a:ext cx="1370780" cy="12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7"/>
            <a:ext cx="394557" cy="79471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8"/>
            <a:ext cx="838178" cy="218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3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7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7"/>
            <a:ext cx="1527121" cy="89913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3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2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4712122" y="1694166"/>
            <a:ext cx="621369" cy="553003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B2B0A4A2-FCC2-47F2-B2D9-81E51363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5" y="2971359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916115" y="1222549"/>
            <a:ext cx="1203991" cy="745997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366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4712122" y="1231315"/>
            <a:ext cx="35257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timeout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invalid connections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blocked threads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unbounded pool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overflooding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 / memory leaks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3852633"/>
            <a:ext cx="8302601" cy="60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8" y="1172491"/>
            <a:ext cx="2571906" cy="235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5587744" y="2352459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56680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4272343" y="1349877"/>
            <a:ext cx="4636184" cy="244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4712123" y="619609"/>
            <a:ext cx="3772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63" y="1146588"/>
            <a:ext cx="4226285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4712123" y="1670644"/>
            <a:ext cx="4213268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365" y="2250525"/>
            <a:ext cx="4213268" cy="206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297" y="369391"/>
            <a:ext cx="2610980" cy="26109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89" y="247066"/>
            <a:ext cx="3208020" cy="32080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9858" y="2712212"/>
            <a:ext cx="2730278" cy="2184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2422860" y="1664715"/>
            <a:ext cx="4026326" cy="1661993"/>
          </a:xfrm>
          <a:custGeom>
            <a:avLst/>
            <a:gdLst>
              <a:gd name="connsiteX0" fmla="*/ 0 w 4026326"/>
              <a:gd name="connsiteY0" fmla="*/ 0 h 1661993"/>
              <a:gd name="connsiteX1" fmla="*/ 575189 w 4026326"/>
              <a:gd name="connsiteY1" fmla="*/ 0 h 1661993"/>
              <a:gd name="connsiteX2" fmla="*/ 1190642 w 4026326"/>
              <a:gd name="connsiteY2" fmla="*/ 0 h 1661993"/>
              <a:gd name="connsiteX3" fmla="*/ 1725568 w 4026326"/>
              <a:gd name="connsiteY3" fmla="*/ 0 h 1661993"/>
              <a:gd name="connsiteX4" fmla="*/ 2300758 w 4026326"/>
              <a:gd name="connsiteY4" fmla="*/ 0 h 1661993"/>
              <a:gd name="connsiteX5" fmla="*/ 2835684 w 4026326"/>
              <a:gd name="connsiteY5" fmla="*/ 0 h 1661993"/>
              <a:gd name="connsiteX6" fmla="*/ 3290084 w 4026326"/>
              <a:gd name="connsiteY6" fmla="*/ 0 h 1661993"/>
              <a:gd name="connsiteX7" fmla="*/ 4026326 w 4026326"/>
              <a:gd name="connsiteY7" fmla="*/ 0 h 1661993"/>
              <a:gd name="connsiteX8" fmla="*/ 4026326 w 4026326"/>
              <a:gd name="connsiteY8" fmla="*/ 553998 h 1661993"/>
              <a:gd name="connsiteX9" fmla="*/ 4026326 w 4026326"/>
              <a:gd name="connsiteY9" fmla="*/ 1124615 h 1661993"/>
              <a:gd name="connsiteX10" fmla="*/ 4026326 w 4026326"/>
              <a:gd name="connsiteY10" fmla="*/ 1661993 h 1661993"/>
              <a:gd name="connsiteX11" fmla="*/ 3491400 w 4026326"/>
              <a:gd name="connsiteY11" fmla="*/ 1661993 h 1661993"/>
              <a:gd name="connsiteX12" fmla="*/ 2875947 w 4026326"/>
              <a:gd name="connsiteY12" fmla="*/ 1661993 h 1661993"/>
              <a:gd name="connsiteX13" fmla="*/ 2300758 w 4026326"/>
              <a:gd name="connsiteY13" fmla="*/ 1661993 h 1661993"/>
              <a:gd name="connsiteX14" fmla="*/ 1846358 w 4026326"/>
              <a:gd name="connsiteY14" fmla="*/ 1661993 h 1661993"/>
              <a:gd name="connsiteX15" fmla="*/ 1311432 w 4026326"/>
              <a:gd name="connsiteY15" fmla="*/ 1661993 h 1661993"/>
              <a:gd name="connsiteX16" fmla="*/ 655716 w 4026326"/>
              <a:gd name="connsiteY16" fmla="*/ 1661993 h 1661993"/>
              <a:gd name="connsiteX17" fmla="*/ 0 w 4026326"/>
              <a:gd name="connsiteY17" fmla="*/ 1661993 h 1661993"/>
              <a:gd name="connsiteX18" fmla="*/ 0 w 4026326"/>
              <a:gd name="connsiteY18" fmla="*/ 1141235 h 1661993"/>
              <a:gd name="connsiteX19" fmla="*/ 0 w 4026326"/>
              <a:gd name="connsiteY19" fmla="*/ 603857 h 1661993"/>
              <a:gd name="connsiteX20" fmla="*/ 0 w 4026326"/>
              <a:gd name="connsiteY20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6326" h="1661993" fill="none" extrusionOk="0">
                <a:moveTo>
                  <a:pt x="0" y="0"/>
                </a:moveTo>
                <a:cubicBezTo>
                  <a:pt x="183953" y="-4672"/>
                  <a:pt x="332661" y="53243"/>
                  <a:pt x="575189" y="0"/>
                </a:cubicBezTo>
                <a:cubicBezTo>
                  <a:pt x="817717" y="-53243"/>
                  <a:pt x="884157" y="63834"/>
                  <a:pt x="1190642" y="0"/>
                </a:cubicBezTo>
                <a:cubicBezTo>
                  <a:pt x="1497127" y="-63834"/>
                  <a:pt x="1561804" y="13581"/>
                  <a:pt x="1725568" y="0"/>
                </a:cubicBezTo>
                <a:cubicBezTo>
                  <a:pt x="1889332" y="-13581"/>
                  <a:pt x="2147539" y="21173"/>
                  <a:pt x="2300758" y="0"/>
                </a:cubicBezTo>
                <a:cubicBezTo>
                  <a:pt x="2453977" y="-21173"/>
                  <a:pt x="2602981" y="44682"/>
                  <a:pt x="2835684" y="0"/>
                </a:cubicBezTo>
                <a:cubicBezTo>
                  <a:pt x="3068387" y="-44682"/>
                  <a:pt x="3138589" y="9168"/>
                  <a:pt x="3290084" y="0"/>
                </a:cubicBezTo>
                <a:cubicBezTo>
                  <a:pt x="3441579" y="-9168"/>
                  <a:pt x="3693697" y="28978"/>
                  <a:pt x="4026326" y="0"/>
                </a:cubicBezTo>
                <a:cubicBezTo>
                  <a:pt x="4090619" y="262669"/>
                  <a:pt x="3972885" y="364918"/>
                  <a:pt x="4026326" y="553998"/>
                </a:cubicBezTo>
                <a:cubicBezTo>
                  <a:pt x="4079767" y="743078"/>
                  <a:pt x="3987116" y="892888"/>
                  <a:pt x="4026326" y="1124615"/>
                </a:cubicBezTo>
                <a:cubicBezTo>
                  <a:pt x="4065536" y="1356342"/>
                  <a:pt x="3995615" y="1448358"/>
                  <a:pt x="4026326" y="1661993"/>
                </a:cubicBezTo>
                <a:cubicBezTo>
                  <a:pt x="3892196" y="1702823"/>
                  <a:pt x="3721517" y="1603745"/>
                  <a:pt x="3491400" y="1661993"/>
                </a:cubicBezTo>
                <a:cubicBezTo>
                  <a:pt x="3261283" y="1720241"/>
                  <a:pt x="3103247" y="1640605"/>
                  <a:pt x="2875947" y="1661993"/>
                </a:cubicBezTo>
                <a:cubicBezTo>
                  <a:pt x="2648647" y="1683381"/>
                  <a:pt x="2553644" y="1617248"/>
                  <a:pt x="2300758" y="1661993"/>
                </a:cubicBezTo>
                <a:cubicBezTo>
                  <a:pt x="2047872" y="1706738"/>
                  <a:pt x="2042144" y="1612516"/>
                  <a:pt x="1846358" y="1661993"/>
                </a:cubicBezTo>
                <a:cubicBezTo>
                  <a:pt x="1650572" y="1711470"/>
                  <a:pt x="1425533" y="1611844"/>
                  <a:pt x="1311432" y="1661993"/>
                </a:cubicBezTo>
                <a:cubicBezTo>
                  <a:pt x="1197331" y="1712142"/>
                  <a:pt x="878159" y="1648030"/>
                  <a:pt x="655716" y="1661993"/>
                </a:cubicBezTo>
                <a:cubicBezTo>
                  <a:pt x="433273" y="1675956"/>
                  <a:pt x="176766" y="1639123"/>
                  <a:pt x="0" y="1661993"/>
                </a:cubicBezTo>
                <a:cubicBezTo>
                  <a:pt x="-34559" y="1461497"/>
                  <a:pt x="60164" y="1352172"/>
                  <a:pt x="0" y="1141235"/>
                </a:cubicBezTo>
                <a:cubicBezTo>
                  <a:pt x="-60164" y="930298"/>
                  <a:pt x="49730" y="783692"/>
                  <a:pt x="0" y="603857"/>
                </a:cubicBezTo>
                <a:cubicBezTo>
                  <a:pt x="-49730" y="424022"/>
                  <a:pt x="3636" y="131541"/>
                  <a:pt x="0" y="0"/>
                </a:cubicBezTo>
                <a:close/>
              </a:path>
              <a:path w="4026326" h="1661993" stroke="0" extrusionOk="0">
                <a:moveTo>
                  <a:pt x="0" y="0"/>
                </a:moveTo>
                <a:cubicBezTo>
                  <a:pt x="120546" y="-54594"/>
                  <a:pt x="319742" y="64141"/>
                  <a:pt x="575189" y="0"/>
                </a:cubicBezTo>
                <a:cubicBezTo>
                  <a:pt x="830636" y="-64141"/>
                  <a:pt x="942576" y="36800"/>
                  <a:pt x="1190642" y="0"/>
                </a:cubicBezTo>
                <a:cubicBezTo>
                  <a:pt x="1438708" y="-36800"/>
                  <a:pt x="1491198" y="53793"/>
                  <a:pt x="1765832" y="0"/>
                </a:cubicBezTo>
                <a:cubicBezTo>
                  <a:pt x="2040466" y="-53793"/>
                  <a:pt x="2130653" y="52922"/>
                  <a:pt x="2341021" y="0"/>
                </a:cubicBezTo>
                <a:cubicBezTo>
                  <a:pt x="2551389" y="-52922"/>
                  <a:pt x="2631227" y="1382"/>
                  <a:pt x="2795421" y="0"/>
                </a:cubicBezTo>
                <a:cubicBezTo>
                  <a:pt x="2959615" y="-1382"/>
                  <a:pt x="3074305" y="24214"/>
                  <a:pt x="3330347" y="0"/>
                </a:cubicBezTo>
                <a:cubicBezTo>
                  <a:pt x="3586389" y="-24214"/>
                  <a:pt x="3831325" y="42810"/>
                  <a:pt x="4026326" y="0"/>
                </a:cubicBezTo>
                <a:cubicBezTo>
                  <a:pt x="4058510" y="167011"/>
                  <a:pt x="3968239" y="405099"/>
                  <a:pt x="4026326" y="537378"/>
                </a:cubicBezTo>
                <a:cubicBezTo>
                  <a:pt x="4084413" y="669657"/>
                  <a:pt x="4006187" y="892976"/>
                  <a:pt x="4026326" y="1058136"/>
                </a:cubicBezTo>
                <a:cubicBezTo>
                  <a:pt x="4046465" y="1223296"/>
                  <a:pt x="4020730" y="1373221"/>
                  <a:pt x="4026326" y="1661993"/>
                </a:cubicBezTo>
                <a:cubicBezTo>
                  <a:pt x="3877550" y="1709773"/>
                  <a:pt x="3696343" y="1640940"/>
                  <a:pt x="3491400" y="1661993"/>
                </a:cubicBezTo>
                <a:cubicBezTo>
                  <a:pt x="3286457" y="1683046"/>
                  <a:pt x="3142618" y="1639913"/>
                  <a:pt x="2916210" y="1661993"/>
                </a:cubicBezTo>
                <a:cubicBezTo>
                  <a:pt x="2689802" y="1684073"/>
                  <a:pt x="2604621" y="1637019"/>
                  <a:pt x="2461811" y="1661993"/>
                </a:cubicBezTo>
                <a:cubicBezTo>
                  <a:pt x="2319001" y="1686967"/>
                  <a:pt x="2100509" y="1632410"/>
                  <a:pt x="1926885" y="1661993"/>
                </a:cubicBezTo>
                <a:cubicBezTo>
                  <a:pt x="1753261" y="1691576"/>
                  <a:pt x="1465181" y="1607987"/>
                  <a:pt x="1311432" y="1661993"/>
                </a:cubicBezTo>
                <a:cubicBezTo>
                  <a:pt x="1157683" y="1715999"/>
                  <a:pt x="910127" y="1605250"/>
                  <a:pt x="776506" y="1661993"/>
                </a:cubicBezTo>
                <a:cubicBezTo>
                  <a:pt x="642885" y="1718736"/>
                  <a:pt x="327594" y="1587117"/>
                  <a:pt x="0" y="1661993"/>
                </a:cubicBezTo>
                <a:cubicBezTo>
                  <a:pt x="-38450" y="1547434"/>
                  <a:pt x="42868" y="1329791"/>
                  <a:pt x="0" y="1124615"/>
                </a:cubicBezTo>
                <a:cubicBezTo>
                  <a:pt x="-42868" y="919439"/>
                  <a:pt x="57203" y="734660"/>
                  <a:pt x="0" y="570618"/>
                </a:cubicBezTo>
                <a:cubicBezTo>
                  <a:pt x="-57203" y="406576"/>
                  <a:pt x="29686" y="12796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68580" tIns="34290" rIns="68580" bIns="34290" anchor="ctr">
            <a:spAutoFit/>
          </a:bodyPr>
          <a:lstStyle/>
          <a:p>
            <a:pPr algn="ctr"/>
            <a:r>
              <a:rPr lang="en-US" sz="1035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5878700" y="3015887"/>
            <a:ext cx="549358" cy="94309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514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9"/>
          <a:stretch/>
        </p:blipFill>
        <p:spPr bwMode="auto">
          <a:xfrm>
            <a:off x="6446481" y="391978"/>
            <a:ext cx="1123733" cy="10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0" y="376211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789059" y="1708633"/>
            <a:ext cx="824280" cy="3857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823954" y="3446139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6734810" y="3102871"/>
            <a:ext cx="549358" cy="76912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6706131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3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7241748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3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7534088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3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7534088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3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6630490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7100688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7100688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7077125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6DD9F50-A858-4ACA-97BA-F115A869A818}"/>
              </a:ext>
            </a:extLst>
          </p:cNvPr>
          <p:cNvSpPr/>
          <p:nvPr/>
        </p:nvSpPr>
        <p:spPr>
          <a:xfrm>
            <a:off x="4993912" y="2367765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841EC-741C-4614-83AD-1DD0ED4DC0CF}"/>
              </a:ext>
            </a:extLst>
          </p:cNvPr>
          <p:cNvSpPr/>
          <p:nvPr/>
        </p:nvSpPr>
        <p:spPr>
          <a:xfrm>
            <a:off x="5529529" y="2367766"/>
            <a:ext cx="838179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C1DD6F-F329-47AF-B9D8-58E9B3E42CA6}"/>
              </a:ext>
            </a:extLst>
          </p:cNvPr>
          <p:cNvSpPr/>
          <p:nvPr/>
        </p:nvSpPr>
        <p:spPr>
          <a:xfrm>
            <a:off x="5821869" y="2699381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446E8B-5ADF-4B08-811F-7883C47FC69C}"/>
              </a:ext>
            </a:extLst>
          </p:cNvPr>
          <p:cNvSpPr/>
          <p:nvPr/>
        </p:nvSpPr>
        <p:spPr>
          <a:xfrm>
            <a:off x="5821869" y="2979755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96A4E0-3792-4B00-9685-61255A330693}"/>
              </a:ext>
            </a:extLst>
          </p:cNvPr>
          <p:cNvSpPr/>
          <p:nvPr/>
        </p:nvSpPr>
        <p:spPr>
          <a:xfrm>
            <a:off x="4918271" y="2313625"/>
            <a:ext cx="1527122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6329AA2-CC7A-4FB5-8E5E-94412B56B205}"/>
              </a:ext>
            </a:extLst>
          </p:cNvPr>
          <p:cNvSpPr/>
          <p:nvPr/>
        </p:nvSpPr>
        <p:spPr>
          <a:xfrm>
            <a:off x="5388469" y="2430971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FC0DB0F-6D9F-4B24-A50B-3B339BBAD8AA}"/>
              </a:ext>
            </a:extLst>
          </p:cNvPr>
          <p:cNvSpPr/>
          <p:nvPr/>
        </p:nvSpPr>
        <p:spPr>
          <a:xfrm>
            <a:off x="5388469" y="2754670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C07B97C-6F8D-4421-B4C7-72554D8E77C0}"/>
              </a:ext>
            </a:extLst>
          </p:cNvPr>
          <p:cNvSpPr/>
          <p:nvPr/>
        </p:nvSpPr>
        <p:spPr>
          <a:xfrm>
            <a:off x="5364906" y="3042778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5932950" y="1238227"/>
            <a:ext cx="824280" cy="132651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4935102" y="2027732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6616906" y="1954764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0"/>
          <a:stretch/>
        </p:blipFill>
        <p:spPr bwMode="auto">
          <a:xfrm>
            <a:off x="7224583" y="812034"/>
            <a:ext cx="1370780" cy="13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6546627" y="2896427"/>
            <a:ext cx="2417655" cy="1419619"/>
            <a:chOff x="8728836" y="3861903"/>
            <a:chExt cx="3223540" cy="18928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33742"/>
              <a:ext cx="266781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61903"/>
              <a:ext cx="1184784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25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4"/>
          <a:stretch/>
        </p:blipFill>
        <p:spPr bwMode="auto">
          <a:xfrm>
            <a:off x="7224583" y="812034"/>
            <a:ext cx="1370780" cy="13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8"/>
            <a:ext cx="394557" cy="79471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9"/>
            <a:ext cx="838178" cy="21849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4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8"/>
            <a:ext cx="545839" cy="18272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8"/>
            <a:ext cx="1527121" cy="89913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4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3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6368990" y="1583745"/>
            <a:ext cx="621369" cy="553002"/>
            <a:chOff x="11560417" y="-203696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11560417" y="-203696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11759711" y="186546"/>
              <a:ext cx="1028372" cy="548518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6627179" y="2576561"/>
            <a:ext cx="200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2700" b="1" dirty="0">
                <a:solidFill>
                  <a:schemeClr val="bg1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54974"/>
            <a:ext cx="4111155" cy="296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4790597" y="1138534"/>
            <a:ext cx="4038701" cy="31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6193105" y="2571751"/>
            <a:ext cx="2558522" cy="365930"/>
          </a:xfrm>
          <a:custGeom>
            <a:avLst/>
            <a:gdLst>
              <a:gd name="connsiteX0" fmla="*/ 0 w 2558522"/>
              <a:gd name="connsiteY0" fmla="*/ 0 h 365930"/>
              <a:gd name="connsiteX1" fmla="*/ 562875 w 2558522"/>
              <a:gd name="connsiteY1" fmla="*/ 0 h 365930"/>
              <a:gd name="connsiteX2" fmla="*/ 1125750 w 2558522"/>
              <a:gd name="connsiteY2" fmla="*/ 0 h 365930"/>
              <a:gd name="connsiteX3" fmla="*/ 1816551 w 2558522"/>
              <a:gd name="connsiteY3" fmla="*/ 0 h 365930"/>
              <a:gd name="connsiteX4" fmla="*/ 2558522 w 2558522"/>
              <a:gd name="connsiteY4" fmla="*/ 0 h 365930"/>
              <a:gd name="connsiteX5" fmla="*/ 2558522 w 2558522"/>
              <a:gd name="connsiteY5" fmla="*/ 365930 h 365930"/>
              <a:gd name="connsiteX6" fmla="*/ 1867721 w 2558522"/>
              <a:gd name="connsiteY6" fmla="*/ 365930 h 365930"/>
              <a:gd name="connsiteX7" fmla="*/ 1202505 w 2558522"/>
              <a:gd name="connsiteY7" fmla="*/ 365930 h 365930"/>
              <a:gd name="connsiteX8" fmla="*/ 562875 w 2558522"/>
              <a:gd name="connsiteY8" fmla="*/ 365930 h 365930"/>
              <a:gd name="connsiteX9" fmla="*/ 0 w 2558522"/>
              <a:gd name="connsiteY9" fmla="*/ 365930 h 365930"/>
              <a:gd name="connsiteX10" fmla="*/ 0 w 2558522"/>
              <a:gd name="connsiteY10" fmla="*/ 0 h 3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522" h="365930" extrusionOk="0">
                <a:moveTo>
                  <a:pt x="0" y="0"/>
                </a:moveTo>
                <a:cubicBezTo>
                  <a:pt x="148623" y="-3699"/>
                  <a:pt x="435356" y="22696"/>
                  <a:pt x="562875" y="0"/>
                </a:cubicBezTo>
                <a:cubicBezTo>
                  <a:pt x="690395" y="-22696"/>
                  <a:pt x="914107" y="-4687"/>
                  <a:pt x="1125750" y="0"/>
                </a:cubicBezTo>
                <a:cubicBezTo>
                  <a:pt x="1337393" y="4687"/>
                  <a:pt x="1564067" y="1857"/>
                  <a:pt x="1816551" y="0"/>
                </a:cubicBezTo>
                <a:cubicBezTo>
                  <a:pt x="2069035" y="-1857"/>
                  <a:pt x="2317565" y="28849"/>
                  <a:pt x="2558522" y="0"/>
                </a:cubicBezTo>
                <a:cubicBezTo>
                  <a:pt x="2570835" y="95340"/>
                  <a:pt x="2550534" y="289984"/>
                  <a:pt x="2558522" y="365930"/>
                </a:cubicBezTo>
                <a:cubicBezTo>
                  <a:pt x="2316231" y="344599"/>
                  <a:pt x="2098436" y="380455"/>
                  <a:pt x="1867721" y="365930"/>
                </a:cubicBezTo>
                <a:cubicBezTo>
                  <a:pt x="1637006" y="351405"/>
                  <a:pt x="1419699" y="343388"/>
                  <a:pt x="1202505" y="365930"/>
                </a:cubicBezTo>
                <a:cubicBezTo>
                  <a:pt x="985311" y="388472"/>
                  <a:pt x="845230" y="385041"/>
                  <a:pt x="562875" y="365930"/>
                </a:cubicBezTo>
                <a:cubicBezTo>
                  <a:pt x="280520" y="346820"/>
                  <a:pt x="174699" y="340318"/>
                  <a:pt x="0" y="365930"/>
                </a:cubicBezTo>
                <a:cubicBezTo>
                  <a:pt x="-17716" y="285048"/>
                  <a:pt x="16091" y="13658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44873"/>
            <a:ext cx="3908645" cy="3379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5303905" y="3815663"/>
            <a:ext cx="3088427" cy="794911"/>
          </a:xfrm>
          <a:custGeom>
            <a:avLst/>
            <a:gdLst>
              <a:gd name="connsiteX0" fmla="*/ 0 w 3088427"/>
              <a:gd name="connsiteY0" fmla="*/ 0 h 794911"/>
              <a:gd name="connsiteX1" fmla="*/ 525033 w 3088427"/>
              <a:gd name="connsiteY1" fmla="*/ 0 h 794911"/>
              <a:gd name="connsiteX2" fmla="*/ 1050065 w 3088427"/>
              <a:gd name="connsiteY2" fmla="*/ 0 h 794911"/>
              <a:gd name="connsiteX3" fmla="*/ 1729519 w 3088427"/>
              <a:gd name="connsiteY3" fmla="*/ 0 h 794911"/>
              <a:gd name="connsiteX4" fmla="*/ 2408973 w 3088427"/>
              <a:gd name="connsiteY4" fmla="*/ 0 h 794911"/>
              <a:gd name="connsiteX5" fmla="*/ 3088427 w 3088427"/>
              <a:gd name="connsiteY5" fmla="*/ 0 h 794911"/>
              <a:gd name="connsiteX6" fmla="*/ 3088427 w 3088427"/>
              <a:gd name="connsiteY6" fmla="*/ 397456 h 794911"/>
              <a:gd name="connsiteX7" fmla="*/ 3088427 w 3088427"/>
              <a:gd name="connsiteY7" fmla="*/ 794911 h 794911"/>
              <a:gd name="connsiteX8" fmla="*/ 2532510 w 3088427"/>
              <a:gd name="connsiteY8" fmla="*/ 794911 h 794911"/>
              <a:gd name="connsiteX9" fmla="*/ 1883940 w 3088427"/>
              <a:gd name="connsiteY9" fmla="*/ 794911 h 794911"/>
              <a:gd name="connsiteX10" fmla="*/ 1266255 w 3088427"/>
              <a:gd name="connsiteY10" fmla="*/ 794911 h 794911"/>
              <a:gd name="connsiteX11" fmla="*/ 710338 w 3088427"/>
              <a:gd name="connsiteY11" fmla="*/ 794911 h 794911"/>
              <a:gd name="connsiteX12" fmla="*/ 0 w 3088427"/>
              <a:gd name="connsiteY12" fmla="*/ 794911 h 794911"/>
              <a:gd name="connsiteX13" fmla="*/ 0 w 3088427"/>
              <a:gd name="connsiteY13" fmla="*/ 389506 h 794911"/>
              <a:gd name="connsiteX14" fmla="*/ 0 w 3088427"/>
              <a:gd name="connsiteY14" fmla="*/ 0 h 7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427" h="794911" extrusionOk="0">
                <a:moveTo>
                  <a:pt x="0" y="0"/>
                </a:moveTo>
                <a:cubicBezTo>
                  <a:pt x="169661" y="8966"/>
                  <a:pt x="392694" y="-23182"/>
                  <a:pt x="525033" y="0"/>
                </a:cubicBezTo>
                <a:cubicBezTo>
                  <a:pt x="657372" y="23182"/>
                  <a:pt x="943680" y="-5258"/>
                  <a:pt x="1050065" y="0"/>
                </a:cubicBezTo>
                <a:cubicBezTo>
                  <a:pt x="1156450" y="5258"/>
                  <a:pt x="1465922" y="-14344"/>
                  <a:pt x="1729519" y="0"/>
                </a:cubicBezTo>
                <a:cubicBezTo>
                  <a:pt x="1993116" y="14344"/>
                  <a:pt x="2196848" y="28981"/>
                  <a:pt x="2408973" y="0"/>
                </a:cubicBezTo>
                <a:cubicBezTo>
                  <a:pt x="2621098" y="-28981"/>
                  <a:pt x="2876944" y="-6968"/>
                  <a:pt x="3088427" y="0"/>
                </a:cubicBezTo>
                <a:cubicBezTo>
                  <a:pt x="3083008" y="188511"/>
                  <a:pt x="3090733" y="227947"/>
                  <a:pt x="3088427" y="397456"/>
                </a:cubicBezTo>
                <a:cubicBezTo>
                  <a:pt x="3086121" y="566965"/>
                  <a:pt x="3075552" y="640289"/>
                  <a:pt x="3088427" y="794911"/>
                </a:cubicBezTo>
                <a:cubicBezTo>
                  <a:pt x="2962222" y="778814"/>
                  <a:pt x="2711789" y="798494"/>
                  <a:pt x="2532510" y="794911"/>
                </a:cubicBezTo>
                <a:cubicBezTo>
                  <a:pt x="2353231" y="791328"/>
                  <a:pt x="2045013" y="822531"/>
                  <a:pt x="1883940" y="794911"/>
                </a:cubicBezTo>
                <a:cubicBezTo>
                  <a:pt x="1722867" y="767292"/>
                  <a:pt x="1441844" y="806926"/>
                  <a:pt x="1266255" y="794911"/>
                </a:cubicBezTo>
                <a:cubicBezTo>
                  <a:pt x="1090667" y="782896"/>
                  <a:pt x="877928" y="793398"/>
                  <a:pt x="710338" y="794911"/>
                </a:cubicBezTo>
                <a:cubicBezTo>
                  <a:pt x="542748" y="796424"/>
                  <a:pt x="306975" y="770293"/>
                  <a:pt x="0" y="794911"/>
                </a:cubicBezTo>
                <a:cubicBezTo>
                  <a:pt x="-14211" y="598990"/>
                  <a:pt x="-13020" y="490523"/>
                  <a:pt x="0" y="389506"/>
                </a:cubicBezTo>
                <a:cubicBezTo>
                  <a:pt x="13020" y="288489"/>
                  <a:pt x="-3771" y="14253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6" y="1058190"/>
            <a:ext cx="8412728" cy="5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57" y="1774794"/>
            <a:ext cx="3971441" cy="282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44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6282"/>
              </p:ext>
            </p:extLst>
          </p:nvPr>
        </p:nvGraphicFramePr>
        <p:xfrm>
          <a:off x="3544491" y="0"/>
          <a:ext cx="559951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4898336" y="287951"/>
            <a:ext cx="5209014" cy="3288888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5054887" y="5771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5169187" y="6914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5283487" y="8057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5397787" y="9200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5512087" y="10343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6229945" y="16445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6344245" y="17588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6458545" y="18731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6572845" y="19874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6687145" y="21017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7619639" y="25717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7733939" y="26860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7848239" y="28003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7962539" y="29146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8076839" y="30289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000" dirty="0"/>
              <a:t>ORESZTESZ MARGARITISZ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CHIEF SOFTWARE ENGINEER</a:t>
            </a:r>
            <a:endParaRPr lang="en-HU" dirty="0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H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1745097"/>
            <a:ext cx="613192" cy="498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4888691" y="175597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4852929" y="3360632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3307480"/>
            <a:ext cx="541668" cy="5416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4888691" y="2539345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6" y="2368599"/>
            <a:ext cx="814115" cy="8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5242255" y="802367"/>
            <a:ext cx="3525791" cy="412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synchronization failed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" y="302960"/>
            <a:ext cx="4633276" cy="328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E38BB-9327-42D9-86DE-52AF4AE64899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E4270D-11C4-4E67-9CC6-003BC5149896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AD2DC2E-B4E1-44B3-9E20-4294AA707F00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CD4D38-BA7D-4604-BEC5-8C128BAD95C5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E82AFD-4611-49E9-BD91-8A7EFED0D783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3C6EDBA-EE60-43E9-A180-2079E9D29F4E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2C9567D-AA8A-4CE4-85CF-6109A043BB12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08CBBCD-4460-46D5-835A-7F171499BA81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8E2B02F-427E-493E-B1CF-DBDBA09AC151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3C83E8F-7306-4ACB-972B-BBC32E2D1E28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5FE336E-8CF5-47EB-8CE2-CCCC83E001EF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C815669-18B8-4F51-8F08-54FFB2389B43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8A0758-F188-4B4B-B7A1-638543D2B4A9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C0606C-6A08-443E-B580-8803D0DDC1D4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129DA890-EDC3-48AC-AA6D-5C9ADE59DD75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C6B8705F-DC54-437F-8E4B-5A90DEFFE7CD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66B12DEC-B13F-45B6-93BE-818F0791911F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026C9FE-3719-4B5C-B467-6D31F9C881C2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5A2B2B-BC17-4CD0-B3D2-144AA0D7D39E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426BD75-1CE6-47A5-9D14-3C9F8E8BD8B8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6153D05-DE20-44CC-B954-F63469B18B46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FE407F-03C8-4A67-898B-D4A656D8AF59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356564D-7651-4D0C-A7BA-B0F99A0D93A8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68B40921-6AED-4878-B3E1-F976815C8440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C8D0FCB1-35E8-4432-B025-128D1DE95292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8B697EF-6CE0-4A3D-B161-C62E71977380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52E453-5125-4354-B10A-AC6977C99B98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78A1FD-C79B-48D2-937B-110C2300E4D0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CCF0E5A-35D9-47D5-9BF2-C626086DD1B7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338451-9714-42E2-84DC-B359239C6B60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6ACDA730-722E-4047-869F-D015F8E0B3F7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042E26CC-5528-49A5-9077-D8AAC8E5AF77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1E672DBC-A695-4684-A72E-A2E7771D1324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D275461-F794-4D24-82DE-BA31324AEBF1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85E863-393B-4197-A5B9-E8BD80084F6F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044D61F-8859-4BC9-BF44-4D2F57E6433A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63AF178-C0E9-45A6-A6DC-96823B87AE89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B400812-B230-47B1-9DBC-53137E927377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2C5AECE9-6C2B-453B-8F29-DB0677B4E358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B4106C0D-4D98-412A-AD21-C0D3C8E3B4EF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EAE7809-6E66-4F81-9B96-A7E1DE1764B1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2820537" y="127391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2819935" y="1707383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2828676" y="3257470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5332357" y="820378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5330818" y="2465674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7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BD6CA-C9F9-4F99-85EA-DF3E45AE66D0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F0B2DF-CD95-4A67-B151-DC66A29C1F31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4EE4E-9EEB-4C30-9D83-EA9A543280E8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C93F45-A68E-4653-8D98-707962586E82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605B9-F822-4390-AFF2-E69F43A29389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8EC0E6-22A6-4E94-91AB-0AA14481290C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19FAAC-3F32-47C4-ADBA-CD8B5BAA246C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85EBC8-3A7D-4D78-891D-6A65E23A9CCA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68F019-0E24-403A-9849-EC3FA3F19AF5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97FA49-BDAD-4431-9C07-35E290BBA581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4C5E2-F01C-4E80-AE56-738924FF0237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2CEFED-9153-45C9-9346-09D00B4D32C9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EE211C-11EE-4048-B93A-AE816FCEDE7D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1D5C80-9FDE-4500-BCEB-6EB31A57E7F1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733278-7BAE-4AA4-8F30-8F1E5A642D5C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0CB06BF-9DE4-4A06-AC0D-0D478B0F3A3B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C8E3A1-F8E6-4DBA-9D4F-7C978C739EFD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B9E3E0-8262-4185-B585-FF8C713165D5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035C39-4669-4167-9044-6A437C804EAF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55E1-C5BB-4E96-AFC5-ACB887FFB92A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B9EADD-37AF-4922-9EB3-A2FD92105998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9AB520F-7223-4842-AF13-9C0CB57FD6DB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F1E012-DB9F-4193-9249-77C59EDAF43D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BA0EA8F-2320-4A1E-A218-69F9A6149AF0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932BB4-E69C-4712-8B6B-9C16F4523B0B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761AA5-F1A0-4612-B118-D98EBDF0D0C5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FA46A9-C350-416A-86CC-6152CAAE77A6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C99119-2720-494C-9EE8-4775D7288817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82105-EDE6-48E8-9B3A-E45685522C63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0F8D9-3CF0-4129-87D0-C6CF64020E65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0BE50A-20E8-4D52-B48C-8ACD06EF3E55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40B1DF5-990A-4D36-AC24-BF753F1AFD9E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482A0C7-00F0-4104-88D9-80C04D0D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78" y="-368245"/>
            <a:ext cx="3578534" cy="32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564AFE-A78C-417D-8D4C-F1AD36146F7D}"/>
              </a:ext>
            </a:extLst>
          </p:cNvPr>
          <p:cNvSpPr/>
          <p:nvPr/>
        </p:nvSpPr>
        <p:spPr>
          <a:xfrm>
            <a:off x="4794646" y="2451109"/>
            <a:ext cx="928269" cy="196407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CPU</a:t>
            </a:r>
            <a:endParaRPr lang="en-US" sz="45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ADDB0-541A-4298-956D-899047C9A81D}"/>
              </a:ext>
            </a:extLst>
          </p:cNvPr>
          <p:cNvSpPr/>
          <p:nvPr/>
        </p:nvSpPr>
        <p:spPr>
          <a:xfrm>
            <a:off x="6054785" y="2451109"/>
            <a:ext cx="1971970" cy="54000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RAM</a:t>
            </a:r>
            <a:endParaRPr lang="en-US" sz="45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247F9B-2AA7-474B-8230-53412CB4EFA6}"/>
              </a:ext>
            </a:extLst>
          </p:cNvPr>
          <p:cNvSpPr/>
          <p:nvPr/>
        </p:nvSpPr>
        <p:spPr>
          <a:xfrm>
            <a:off x="6742568" y="3270666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Network</a:t>
            </a:r>
            <a:endParaRPr lang="en-US" sz="45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E242D-EA14-46FC-B923-866A3B411E53}"/>
              </a:ext>
            </a:extLst>
          </p:cNvPr>
          <p:cNvSpPr/>
          <p:nvPr/>
        </p:nvSpPr>
        <p:spPr>
          <a:xfrm>
            <a:off x="6742568" y="3963587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Disk</a:t>
            </a:r>
            <a:endParaRPr lang="en-US" sz="4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51BC2-8DD1-4CC6-925F-E52BAF1F619F}"/>
              </a:ext>
            </a:extLst>
          </p:cNvPr>
          <p:cNvSpPr/>
          <p:nvPr/>
        </p:nvSpPr>
        <p:spPr>
          <a:xfrm>
            <a:off x="4616688" y="2317304"/>
            <a:ext cx="3592835" cy="2222123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522D4-41C0-4E58-9503-52AA177F67F6}"/>
              </a:ext>
            </a:extLst>
          </p:cNvPr>
          <p:cNvSpPr/>
          <p:nvPr/>
        </p:nvSpPr>
        <p:spPr>
          <a:xfrm>
            <a:off x="5722916" y="2607315"/>
            <a:ext cx="33187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DEB164-B02E-457F-B512-D7F52627B161}"/>
              </a:ext>
            </a:extLst>
          </p:cNvPr>
          <p:cNvSpPr/>
          <p:nvPr/>
        </p:nvSpPr>
        <p:spPr>
          <a:xfrm>
            <a:off x="5722916" y="3407309"/>
            <a:ext cx="1019653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2339B-92D6-4B1D-AFB4-68416733128E}"/>
              </a:ext>
            </a:extLst>
          </p:cNvPr>
          <p:cNvSpPr/>
          <p:nvPr/>
        </p:nvSpPr>
        <p:spPr>
          <a:xfrm>
            <a:off x="5667478" y="4119344"/>
            <a:ext cx="107509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60E47-97D0-405A-90AF-9CAF90F6126C}"/>
              </a:ext>
            </a:extLst>
          </p:cNvPr>
          <p:cNvGrpSpPr/>
          <p:nvPr/>
        </p:nvGrpSpPr>
        <p:grpSpPr>
          <a:xfrm>
            <a:off x="3708732" y="1767760"/>
            <a:ext cx="1461884" cy="1366697"/>
            <a:chOff x="7853651" y="43320"/>
            <a:chExt cx="1390134" cy="1237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BC41B90A-C384-472C-B7C8-7E9262103085}"/>
                </a:ext>
              </a:extLst>
            </p:cNvPr>
            <p:cNvSpPr/>
            <p:nvPr/>
          </p:nvSpPr>
          <p:spPr>
            <a:xfrm>
              <a:off x="7853651" y="43320"/>
              <a:ext cx="1390134" cy="1237083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D93B941-0CC5-4B35-B327-4F773700E3D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476301" y="94708"/>
            <a:ext cx="67163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003513" y="391016"/>
            <a:ext cx="1926908" cy="1189682"/>
          </a:xfrm>
          <a:custGeom>
            <a:avLst/>
            <a:gdLst>
              <a:gd name="connsiteX0" fmla="*/ 562021 w 1926908"/>
              <a:gd name="connsiteY0" fmla="*/ 1338392 h 1189682"/>
              <a:gd name="connsiteX1" fmla="*/ 489983 w 1926908"/>
              <a:gd name="connsiteY1" fmla="*/ 1112898 h 1189682"/>
              <a:gd name="connsiteX2" fmla="*/ 323630 w 1926908"/>
              <a:gd name="connsiteY2" fmla="*/ 150109 h 1189682"/>
              <a:gd name="connsiteX3" fmla="*/ 1254615 w 1926908"/>
              <a:gd name="connsiteY3" fmla="*/ 27813 h 1189682"/>
              <a:gd name="connsiteX4" fmla="*/ 1798544 w 1926908"/>
              <a:gd name="connsiteY4" fmla="*/ 891497 h 1189682"/>
              <a:gd name="connsiteX5" fmla="*/ 838788 w 1926908"/>
              <a:gd name="connsiteY5" fmla="*/ 1184681 h 1189682"/>
              <a:gd name="connsiteX6" fmla="*/ 562021 w 1926908"/>
              <a:gd name="connsiteY6" fmla="*/ 1338392 h 118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908" h="1189682" fill="none" extrusionOk="0">
                <a:moveTo>
                  <a:pt x="562021" y="1338392"/>
                </a:moveTo>
                <a:cubicBezTo>
                  <a:pt x="525544" y="1257699"/>
                  <a:pt x="519812" y="1227418"/>
                  <a:pt x="489983" y="1112898"/>
                </a:cubicBezTo>
                <a:cubicBezTo>
                  <a:pt x="-5047" y="854164"/>
                  <a:pt x="-188147" y="478138"/>
                  <a:pt x="323630" y="150109"/>
                </a:cubicBezTo>
                <a:cubicBezTo>
                  <a:pt x="611226" y="-30871"/>
                  <a:pt x="889483" y="-49860"/>
                  <a:pt x="1254615" y="27813"/>
                </a:cubicBezTo>
                <a:cubicBezTo>
                  <a:pt x="1848685" y="245159"/>
                  <a:pt x="2070154" y="463245"/>
                  <a:pt x="1798544" y="891497"/>
                </a:cubicBezTo>
                <a:cubicBezTo>
                  <a:pt x="1630415" y="1055228"/>
                  <a:pt x="1239675" y="1149757"/>
                  <a:pt x="838788" y="1184681"/>
                </a:cubicBezTo>
                <a:cubicBezTo>
                  <a:pt x="747909" y="1241023"/>
                  <a:pt x="620549" y="1292533"/>
                  <a:pt x="562021" y="1338392"/>
                </a:cubicBezTo>
                <a:close/>
              </a:path>
              <a:path w="1926908" h="1189682" stroke="0" extrusionOk="0">
                <a:moveTo>
                  <a:pt x="562021" y="1338392"/>
                </a:moveTo>
                <a:cubicBezTo>
                  <a:pt x="544208" y="1269940"/>
                  <a:pt x="521861" y="1204127"/>
                  <a:pt x="489983" y="1112898"/>
                </a:cubicBezTo>
                <a:cubicBezTo>
                  <a:pt x="-78932" y="1021999"/>
                  <a:pt x="-95842" y="474130"/>
                  <a:pt x="323630" y="150109"/>
                </a:cubicBezTo>
                <a:cubicBezTo>
                  <a:pt x="570216" y="1757"/>
                  <a:pt x="985800" y="21887"/>
                  <a:pt x="1254615" y="27813"/>
                </a:cubicBezTo>
                <a:cubicBezTo>
                  <a:pt x="1885869" y="244526"/>
                  <a:pt x="2163267" y="594799"/>
                  <a:pt x="1798544" y="891497"/>
                </a:cubicBezTo>
                <a:cubicBezTo>
                  <a:pt x="1581292" y="1060838"/>
                  <a:pt x="1305458" y="1179116"/>
                  <a:pt x="838788" y="1184681"/>
                </a:cubicBezTo>
                <a:cubicBezTo>
                  <a:pt x="719802" y="1248446"/>
                  <a:pt x="652023" y="1284114"/>
                  <a:pt x="562021" y="13383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1263106" y="1227819"/>
            <a:ext cx="2661704" cy="2128837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960723" y="2890888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1726</TotalTime>
  <Words>1329</Words>
  <Application>Microsoft Office PowerPoint</Application>
  <PresentationFormat>On-screen Show (16:9)</PresentationFormat>
  <Paragraphs>363</Paragraphs>
  <Slides>40</Slides>
  <Notes>28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Arial Narrow</vt:lpstr>
      <vt:lpstr>Calibri</vt:lpstr>
      <vt:lpstr>Calibri Light</vt:lpstr>
      <vt:lpstr>Kristen ITC</vt:lpstr>
      <vt:lpstr>Wingdings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Oresztesz Margaritisz</cp:lastModifiedBy>
  <cp:revision>311</cp:revision>
  <dcterms:created xsi:type="dcterms:W3CDTF">2018-01-26T19:23:30Z</dcterms:created>
  <dcterms:modified xsi:type="dcterms:W3CDTF">2020-11-09T14:48:59Z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